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Lato" panose="020B0604020202020204" charset="0"/>
      <p:regular r:id="rId20"/>
      <p:bold r:id="rId21"/>
      <p:italic r:id="rId22"/>
      <p:boldItalic r:id="rId23"/>
    </p:embeddedFont>
    <p:embeddedFont>
      <p:font typeface="Raleway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8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667065f2f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667065f2f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667065f2f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667065f2f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667065f2f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667065f2f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667065f2f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667065f2f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667065f2f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667065f2f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667065f2f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667065f2f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667065f2f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667065f2f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667065f2f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667065f2f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667065f2f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667065f2f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667065f2f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667065f2f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667065f2f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667065f2f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667065f2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667065f2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667065f2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667065f2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667065f2f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4667065f2f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667065f2f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667065f2f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667065f2f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667065f2f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York subway system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Presented by:    Saksham </a:t>
            </a:r>
            <a:r>
              <a:rPr lang="en" dirty="0" smtClean="0"/>
              <a:t>Chandrawat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 smtClean="0"/>
              <a:t>	Disha </a:t>
            </a:r>
            <a:r>
              <a:rPr lang="en" dirty="0"/>
              <a:t>Shah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</a:t>
            </a:r>
            <a:r>
              <a:rPr lang="en" dirty="0" smtClean="0"/>
              <a:t>Sheetal </a:t>
            </a:r>
            <a:r>
              <a:rPr lang="en" dirty="0"/>
              <a:t>Nikam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</a:t>
            </a:r>
            <a:r>
              <a:rPr lang="en" dirty="0" smtClean="0"/>
              <a:t>Shruti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2126250" y="2470500"/>
            <a:ext cx="5285100" cy="2328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 txBox="1"/>
          <p:nvPr/>
        </p:nvSpPr>
        <p:spPr>
          <a:xfrm>
            <a:off x="2693250" y="2814750"/>
            <a:ext cx="4039800" cy="16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THANK YOU FOR USING OUR SERVICE KINDLY COLLECT YOUR RECEIPT </a:t>
            </a:r>
            <a:endParaRPr sz="1800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Hardware changes: </a:t>
            </a:r>
            <a:endParaRPr/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7725" y="1995625"/>
            <a:ext cx="4711649" cy="323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Turnstile</a:t>
            </a:r>
            <a:endParaRPr/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200" y="1960050"/>
            <a:ext cx="4364746" cy="298484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4"/>
          <p:cNvSpPr txBox="1"/>
          <p:nvPr/>
        </p:nvSpPr>
        <p:spPr>
          <a:xfrm>
            <a:off x="5703050" y="1943500"/>
            <a:ext cx="3016200" cy="28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Display should be more clear and sharp.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can use RFID that will work fast.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QR code scanning.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Kiosk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125" y="1917575"/>
            <a:ext cx="1833602" cy="298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6900" y="1917575"/>
            <a:ext cx="1833602" cy="298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917575"/>
            <a:ext cx="2238637" cy="298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91800" y="1917575"/>
            <a:ext cx="1833602" cy="298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Kiosk</a:t>
            </a:r>
            <a:endParaRPr/>
          </a:p>
        </p:txBody>
      </p:sp>
      <p:sp>
        <p:nvSpPr>
          <p:cNvPr id="170" name="Google Shape;170;p26"/>
          <p:cNvSpPr txBox="1"/>
          <p:nvPr/>
        </p:nvSpPr>
        <p:spPr>
          <a:xfrm>
            <a:off x="931500" y="1964250"/>
            <a:ext cx="7573500" cy="26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Should have language selection option.</a:t>
            </a:r>
            <a:endParaRPr sz="2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It should be efficient enough to give weather update.</a:t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platform</a:t>
            </a:r>
            <a:endParaRPr/>
          </a:p>
        </p:txBody>
      </p:sp>
      <p:sp>
        <p:nvSpPr>
          <p:cNvPr id="176" name="Google Shape;176;p27"/>
          <p:cNvSpPr txBox="1"/>
          <p:nvPr/>
        </p:nvSpPr>
        <p:spPr>
          <a:xfrm>
            <a:off x="880875" y="1913625"/>
            <a:ext cx="7715400" cy="29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Should have more clarified upcoming train schedule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Sign board should be in red colors.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Same entry and exit points.  </a:t>
            </a:r>
            <a:endParaRPr sz="2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875" y="3695825"/>
            <a:ext cx="3280651" cy="144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8000" y="3525900"/>
            <a:ext cx="4110024" cy="154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car</a:t>
            </a:r>
            <a:endParaRPr/>
          </a:p>
        </p:txBody>
      </p:sp>
      <p:pic>
        <p:nvPicPr>
          <p:cNvPr id="184" name="Google Shape;1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150" y="2046750"/>
            <a:ext cx="4869600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8"/>
          <p:cNvSpPr txBox="1"/>
          <p:nvPr/>
        </p:nvSpPr>
        <p:spPr>
          <a:xfrm>
            <a:off x="5821875" y="2065500"/>
            <a:ext cx="3098100" cy="28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Screen Scrolling should be shortened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announcements should be done after every stop.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Should be more handles to hold from top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9"/>
          <p:cNvSpPr txBox="1"/>
          <p:nvPr/>
        </p:nvSpPr>
        <p:spPr>
          <a:xfrm>
            <a:off x="2693250" y="2318625"/>
            <a:ext cx="4282800" cy="24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 you </a:t>
            </a:r>
            <a:endParaRPr sz="4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😊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MetroCard Vending Machine</a:t>
            </a:r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6925" y="2006250"/>
            <a:ext cx="3366993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interface look like:</a:t>
            </a:r>
            <a:endParaRPr/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0075" y="2006250"/>
            <a:ext cx="4340948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5575" y="2006250"/>
            <a:ext cx="4416886" cy="298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1950" y="1853850"/>
            <a:ext cx="4429837" cy="298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2788" y="1985000"/>
            <a:ext cx="4461728" cy="298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8875" y="1953150"/>
            <a:ext cx="4506256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625" y="1910650"/>
            <a:ext cx="4481131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1213" y="1853850"/>
            <a:ext cx="4581565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</Words>
  <Application>Microsoft Office PowerPoint</Application>
  <PresentationFormat>On-screen Show (16:9)</PresentationFormat>
  <Paragraphs>36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Lato</vt:lpstr>
      <vt:lpstr>Raleway</vt:lpstr>
      <vt:lpstr>Arial</vt:lpstr>
      <vt:lpstr>Streamline</vt:lpstr>
      <vt:lpstr>New York subway system</vt:lpstr>
      <vt:lpstr>MetroCard Vending Machine</vt:lpstr>
      <vt:lpstr>New interface look like: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Hardware changes: </vt:lpstr>
      <vt:lpstr>Turnstile</vt:lpstr>
      <vt:lpstr>Information Kiosk </vt:lpstr>
      <vt:lpstr>Information Kiosk</vt:lpstr>
      <vt:lpstr>Train platform</vt:lpstr>
      <vt:lpstr>Train car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York subway system</dc:title>
  <cp:lastModifiedBy>Saksham Chandrawat</cp:lastModifiedBy>
  <cp:revision>2</cp:revision>
  <dcterms:modified xsi:type="dcterms:W3CDTF">2018-10-29T01:42:34Z</dcterms:modified>
</cp:coreProperties>
</file>